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728" r:id="rId3"/>
    <p:sldId id="730" r:id="rId4"/>
    <p:sldId id="731" r:id="rId5"/>
    <p:sldId id="802" r:id="rId6"/>
    <p:sldId id="732" r:id="rId7"/>
    <p:sldId id="800" r:id="rId8"/>
    <p:sldId id="801" r:id="rId9"/>
    <p:sldId id="733" r:id="rId10"/>
    <p:sldId id="457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Title" id="{B1B0DDF7-6D54-4896-84AA-7A6740B570BD}">
          <p14:sldIdLst>
            <p14:sldId id="257"/>
            <p14:sldId id="728"/>
            <p14:sldId id="730"/>
            <p14:sldId id="731"/>
            <p14:sldId id="802"/>
            <p14:sldId id="732"/>
            <p14:sldId id="800"/>
            <p14:sldId id="801"/>
            <p14:sldId id="733"/>
            <p14:sldId id="457"/>
          </p14:sldIdLst>
        </p14:section>
        <p14:section name="ending" id="{1F07314E-1AEA-4B6A-B555-F6596DD42A2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-114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98"/>
    </p:cViewPr>
  </p:sorterViewPr>
  <p:notesViewPr>
    <p:cSldViewPr snapToGrid="0">
      <p:cViewPr varScale="1">
        <p:scale>
          <a:sx n="81" d="100"/>
          <a:sy n="81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EECE-F346-41A4-83B2-72B0C143B21A}" type="datetimeFigureOut">
              <a:rPr lang="en-GB" smtClean="0"/>
              <a:pPr/>
              <a:t>05/09/2015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29ECE-4CB3-446E-B585-D85AD76F3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4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5B854-0B19-421F-B78A-377F333E4666}" type="datetimeFigureOut">
              <a:rPr lang="hr-HR" smtClean="0"/>
              <a:pPr/>
              <a:t>5.9.2015.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13912-2D42-4DA9-B71A-90D0613DC82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52750"/>
            <a:ext cx="6858000" cy="771525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bg1"/>
                </a:solidFill>
                <a:latin typeface="Fedra Sans Cond Std Bold" panose="02000506080000020004" pitchFamily="50" charset="0"/>
                <a:ea typeface="Fedra Sans Cond Std Bold" panose="0200050608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858000" cy="8572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Fedra Sans Cond Std Medium" panose="02000606040000020004" pitchFamily="50" charset="0"/>
                <a:ea typeface="Fedra Sans Cond Std Medium" panose="02000606040000020004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6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81148"/>
            <a:ext cx="4171950" cy="30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48200" y="1581151"/>
            <a:ext cx="4229100" cy="305157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57725" y="1581151"/>
            <a:ext cx="4219575" cy="30515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52425" y="1581148"/>
            <a:ext cx="4219575" cy="30515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2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6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a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7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Screen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3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2838450"/>
            <a:ext cx="5257800" cy="771525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Fedra Sans Cond Std Bold" panose="02000506080000020004" pitchFamily="50" charset="0"/>
                <a:ea typeface="Fedra Sans Cond Std Bold" panose="0200050608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695700"/>
            <a:ext cx="5257800" cy="8572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Fedra Sans Cond Std Medium" panose="02000606040000020004" pitchFamily="50" charset="0"/>
                <a:ea typeface="Fedra Sans Cond Std Medium" panose="02000606040000020004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4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98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342900" y="1638300"/>
            <a:ext cx="8534400" cy="29527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85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2900" y="1600200"/>
            <a:ext cx="8534400" cy="30194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1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84195"/>
            <a:ext cx="2726871" cy="29474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Media Placeholder 8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3126655" y="1496960"/>
            <a:ext cx="5760001" cy="3240000"/>
          </a:xfrm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r>
              <a:rPr lang="hr-HR" dirty="0" smtClean="0"/>
              <a:t>Click icon to insert media clip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1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81148"/>
            <a:ext cx="4171950" cy="30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81148"/>
            <a:ext cx="4248150" cy="30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2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81148"/>
            <a:ext cx="4171950" cy="30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57725" y="1581151"/>
            <a:ext cx="4219575" cy="30515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81148"/>
            <a:ext cx="4171950" cy="3051575"/>
          </a:xfrm>
        </p:spPr>
        <p:txBody>
          <a:bodyPr/>
          <a:lstStyle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686300" y="1581151"/>
            <a:ext cx="4191000" cy="305157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952500"/>
            <a:ext cx="8534400" cy="4941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81150"/>
            <a:ext cx="8534400" cy="3051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761671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971" y="4767263"/>
            <a:ext cx="516708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Rule Modifications in GR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428" y="4767263"/>
            <a:ext cx="1329871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D6DA-DC07-4EB1-953D-322FDC157C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4" r:id="rId5"/>
    <p:sldLayoutId id="2147483669" r:id="rId6"/>
    <p:sldLayoutId id="2147483652" r:id="rId7"/>
    <p:sldLayoutId id="2147483661" r:id="rId8"/>
    <p:sldLayoutId id="2147483666" r:id="rId9"/>
    <p:sldLayoutId id="2147483665" r:id="rId10"/>
    <p:sldLayoutId id="2147483662" r:id="rId11"/>
    <p:sldLayoutId id="2147483655" r:id="rId12"/>
    <p:sldLayoutId id="2147483667" r:id="rId13"/>
    <p:sldLayoutId id="214748366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287" y="1632949"/>
            <a:ext cx="6411592" cy="1482435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 women’s Belt wrestling in Iran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Cond Std Bold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3852" y="3372666"/>
            <a:ext cx="6848462" cy="1158237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Fedra Sans Cond Std Medium" panose="02000606040000020004" pitchFamily="50" charset="0"/>
                <a:ea typeface="Fedra Sans Cond Std Medium" panose="02000606040000020004" pitchFamily="50" charset="0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8000" dirty="0" err="1" smtClean="0"/>
              <a:t>Habibi</a:t>
            </a:r>
            <a:r>
              <a:rPr lang="en-US" sz="8000" dirty="0" smtClean="0"/>
              <a:t> </a:t>
            </a:r>
            <a:r>
              <a:rPr lang="en-US" sz="8000" dirty="0" err="1" smtClean="0"/>
              <a:t>hadi</a:t>
            </a:r>
            <a:endParaRPr lang="en-US" sz="8000" dirty="0" smtClean="0"/>
          </a:p>
          <a:p>
            <a:pPr algn="ctr"/>
            <a:r>
              <a:rPr lang="en-US" sz="8000" dirty="0" smtClean="0"/>
              <a:t> deputy of international Iran wrestling institute</a:t>
            </a:r>
          </a:p>
          <a:p>
            <a:pPr algn="ctr"/>
            <a:r>
              <a:rPr lang="en-US" sz="8000" dirty="0" smtClean="0"/>
              <a:t>Masters physical education in university of Tehran </a:t>
            </a:r>
            <a:r>
              <a:rPr lang="en-US" sz="8000" dirty="0" err="1" smtClean="0"/>
              <a:t>kharazmi</a:t>
            </a:r>
            <a:endParaRPr lang="en-US" sz="8000" dirty="0" smtClean="0"/>
          </a:p>
          <a:p>
            <a:pPr algn="ctr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294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Traditional Belt Wrestling in The World </a:t>
            </a:r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" y="1581150"/>
            <a:ext cx="8615662" cy="3186113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This sport has a long history in the </a:t>
            </a:r>
            <a:r>
              <a:rPr lang="en-US" sz="7200" dirty="0" smtClean="0"/>
              <a:t>world.</a:t>
            </a:r>
            <a:endParaRPr lang="en-US" sz="7200" dirty="0"/>
          </a:p>
          <a:p>
            <a:r>
              <a:rPr lang="en-US" sz="7200" dirty="0"/>
              <a:t>That name was </a:t>
            </a:r>
            <a:r>
              <a:rPr lang="en-US" sz="7200" b="1" dirty="0" err="1"/>
              <a:t>Alyish</a:t>
            </a:r>
            <a:r>
              <a:rPr lang="en-US" sz="7200" dirty="0"/>
              <a:t> </a:t>
            </a:r>
            <a:r>
              <a:rPr lang="en-US" sz="7200" b="1" dirty="0"/>
              <a:t>or Belt </a:t>
            </a:r>
            <a:r>
              <a:rPr lang="en-US" sz="7200" b="1" dirty="0" smtClean="0"/>
              <a:t>wrestling.</a:t>
            </a:r>
            <a:endParaRPr lang="en-US" sz="7200" b="1" dirty="0"/>
          </a:p>
          <a:p>
            <a:r>
              <a:rPr lang="en-US" sz="7200" dirty="0" smtClean="0"/>
              <a:t>Alysh was named </a:t>
            </a:r>
            <a:r>
              <a:rPr lang="en-US" sz="7200" dirty="0"/>
              <a:t>by IFWB as a traditional </a:t>
            </a:r>
            <a:r>
              <a:rPr lang="en-US" sz="7200" dirty="0" smtClean="0"/>
              <a:t>wrestling.</a:t>
            </a:r>
            <a:endParaRPr lang="en-US" sz="7200" dirty="0"/>
          </a:p>
          <a:p>
            <a:r>
              <a:rPr lang="en-US" sz="7200" dirty="0"/>
              <a:t>Now all traditional wrestling are under control of </a:t>
            </a:r>
            <a:r>
              <a:rPr lang="en-US" sz="7200" dirty="0" smtClean="0"/>
              <a:t>UWW.</a:t>
            </a: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'</a:t>
            </a:r>
            <a:endParaRPr lang="en-US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en-US" b="1" dirty="0" smtClean="0"/>
              <a:t>h</a:t>
            </a:r>
            <a:endParaRPr lang="tr-TR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April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Rule Modifications in GR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D6DA-DC07-4EB1-953D-322FDC157C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5" y="1356852"/>
            <a:ext cx="2694035" cy="378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Belt </a:t>
            </a:r>
            <a:r>
              <a:rPr lang="en-US" dirty="0"/>
              <a:t>wrestling in I</a:t>
            </a:r>
            <a:r>
              <a:rPr lang="en-US" dirty="0" smtClean="0"/>
              <a:t>ran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2900" y="1784195"/>
            <a:ext cx="2955104" cy="2947461"/>
          </a:xfrm>
        </p:spPr>
        <p:txBody>
          <a:bodyPr/>
          <a:lstStyle/>
          <a:p>
            <a:pPr>
              <a:buClr>
                <a:srgbClr val="F58220"/>
              </a:buClr>
            </a:pPr>
            <a:r>
              <a:rPr lang="en-US" dirty="0" smtClean="0"/>
              <a:t>We had Belt wrestling in IRAN for a very long time. </a:t>
            </a:r>
          </a:p>
          <a:p>
            <a:pPr>
              <a:buClr>
                <a:srgbClr val="F58220"/>
              </a:buClr>
            </a:pPr>
            <a:r>
              <a:rPr lang="en-US" dirty="0" smtClean="0"/>
              <a:t>it’s name was Alysh.</a:t>
            </a:r>
          </a:p>
          <a:p>
            <a:pPr>
              <a:buClr>
                <a:srgbClr val="F58220"/>
              </a:buClr>
            </a:pPr>
            <a:r>
              <a:rPr lang="en-US" dirty="0" smtClean="0"/>
              <a:t>After changing the World Wrestling Federation (FILA) to UWW, and making traditional wrestling committee, we Named it Belt wrestling too.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April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Rule Modifications in GR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dia Placeholder 1"/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2" y="1406013"/>
            <a:ext cx="5132439" cy="32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Sport in </a:t>
            </a:r>
            <a:r>
              <a:rPr lang="en-US" dirty="0"/>
              <a:t>I</a:t>
            </a:r>
            <a:r>
              <a:rPr lang="en-US" dirty="0" smtClean="0"/>
              <a:t>ran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Clr>
                <a:srgbClr val="F58220"/>
              </a:buClr>
              <a:buNone/>
            </a:pPr>
            <a:r>
              <a:rPr lang="en-US" dirty="0"/>
              <a:t>W</a:t>
            </a:r>
            <a:r>
              <a:rPr lang="en-US" dirty="0" smtClean="0"/>
              <a:t>omen are provided the opportunity to compete in many Sports in Iran, even wrestling. </a:t>
            </a:r>
            <a:endParaRPr lang="en-US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April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Rule Modifications in GR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dia Placeholder 1"/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2" y="1474839"/>
            <a:ext cx="5791199" cy="31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future of women Belt wrestling in IRAN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But Belt Wrestling is going on in Iran for women with no limitation.</a:t>
            </a:r>
          </a:p>
          <a:p>
            <a:r>
              <a:rPr lang="en-US" dirty="0" smtClean="0"/>
              <a:t>Iranian Women are </a:t>
            </a:r>
            <a:r>
              <a:rPr lang="en-US" dirty="0"/>
              <a:t>very interested </a:t>
            </a:r>
            <a:r>
              <a:rPr lang="en-US" dirty="0" smtClean="0"/>
              <a:t>into </a:t>
            </a:r>
            <a:r>
              <a:rPr lang="en-US" dirty="0"/>
              <a:t>inter to the world class of </a:t>
            </a:r>
            <a:r>
              <a:rPr lang="en-US" dirty="0" smtClean="0"/>
              <a:t>Belt wrestling</a:t>
            </a:r>
            <a:r>
              <a:rPr lang="en-US" dirty="0"/>
              <a:t>. </a:t>
            </a:r>
          </a:p>
          <a:p>
            <a:r>
              <a:rPr lang="en-US" dirty="0" smtClean="0"/>
              <a:t>Women Belt wrestling is not </a:t>
            </a:r>
            <a:r>
              <a:rPr lang="en-US" dirty="0"/>
              <a:t>against </a:t>
            </a:r>
            <a:r>
              <a:rPr lang="en-US" dirty="0" smtClean="0"/>
              <a:t>Islamic culture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48" y="1529018"/>
            <a:ext cx="567321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1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Mr</a:t>
            </a:r>
            <a:r>
              <a:rPr lang="en-US" dirty="0"/>
              <a:t>. </a:t>
            </a:r>
            <a:r>
              <a:rPr lang="en-US" dirty="0" err="1" smtClean="0"/>
              <a:t>Rasoul</a:t>
            </a:r>
            <a:r>
              <a:rPr lang="en-US" dirty="0" smtClean="0"/>
              <a:t> </a:t>
            </a:r>
            <a:r>
              <a:rPr lang="en-US" dirty="0" err="1" smtClean="0"/>
              <a:t>khadem</a:t>
            </a:r>
            <a:r>
              <a:rPr lang="en-US" dirty="0" smtClean="0"/>
              <a:t> ,president of   </a:t>
            </a:r>
            <a:r>
              <a:rPr lang="en-US" dirty="0"/>
              <a:t>I</a:t>
            </a:r>
            <a:r>
              <a:rPr lang="en-US" dirty="0" smtClean="0"/>
              <a:t>ran wrestling Federation and a Olympic champion :</a:t>
            </a:r>
            <a:endParaRPr lang="en-US" dirty="0"/>
          </a:p>
          <a:p>
            <a:r>
              <a:rPr lang="en-US" dirty="0" smtClean="0"/>
              <a:t>He started Women wrestling in Iran for the first time.</a:t>
            </a:r>
            <a:endParaRPr lang="en-US" dirty="0"/>
          </a:p>
          <a:p>
            <a:r>
              <a:rPr lang="en-US" dirty="0"/>
              <a:t>He </a:t>
            </a:r>
            <a:r>
              <a:rPr lang="en-US" dirty="0" smtClean="0"/>
              <a:t>hopes that, in the future, Iranian women belt wrestling, be more active in the world wrestling.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April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Rule Modifications in GR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Action of Mr</a:t>
            </a:r>
            <a:r>
              <a:rPr lang="en-US" dirty="0"/>
              <a:t>. </a:t>
            </a:r>
            <a:r>
              <a:rPr lang="en-US" dirty="0" err="1" smtClean="0"/>
              <a:t>Rasoul</a:t>
            </a:r>
            <a:r>
              <a:rPr lang="en-US" dirty="0" smtClean="0"/>
              <a:t> </a:t>
            </a:r>
            <a:r>
              <a:rPr lang="en-US" dirty="0" err="1" smtClean="0"/>
              <a:t>Khadem</a:t>
            </a:r>
            <a:r>
              <a:rPr lang="en-US" dirty="0" smtClean="0"/>
              <a:t>, president of  Iran</a:t>
            </a:r>
            <a:endParaRPr lang="en-US" dirty="0"/>
          </a:p>
        </p:txBody>
      </p:sp>
      <p:sp>
        <p:nvSpPr>
          <p:cNvPr id="2" name="Media Placeholder 1"/>
          <p:cNvSpPr>
            <a:spLocks noGrp="1"/>
          </p:cNvSpPr>
          <p:nvPr>
            <p:ph type="media" sz="quarter" idx="13"/>
          </p:nvPr>
        </p:nvSpPr>
        <p:spPr>
          <a:xfrm>
            <a:off x="3097158" y="1605115"/>
            <a:ext cx="5760001" cy="3240000"/>
          </a:xfrm>
        </p:spPr>
      </p:sp>
      <p:pic>
        <p:nvPicPr>
          <p:cNvPr id="1026" name="Picture 2" descr="C:\Users\BCS-ORLEANS4\Desktop\kha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44" y="1640905"/>
            <a:ext cx="4709652" cy="31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91" y="952499"/>
            <a:ext cx="9022773" cy="494108"/>
          </a:xfrm>
        </p:spPr>
        <p:txBody>
          <a:bodyPr/>
          <a:lstStyle/>
          <a:p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Asia </a:t>
            </a:r>
            <a:r>
              <a:rPr lang="en-US" dirty="0"/>
              <a:t>belt wrestling </a:t>
            </a:r>
            <a:r>
              <a:rPr lang="en-US" dirty="0" smtClean="0"/>
              <a:t>Championship in 2015, Iran 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first Asian belt wrestling competition was held in Iran – 6 to 8 of August 2015</a:t>
            </a:r>
            <a:r>
              <a:rPr lang="en-US" dirty="0"/>
              <a:t>.</a:t>
            </a:r>
          </a:p>
          <a:p>
            <a:r>
              <a:rPr lang="en-US" dirty="0"/>
              <a:t>Iranian </a:t>
            </a:r>
            <a:r>
              <a:rPr lang="en-US" dirty="0" smtClean="0"/>
              <a:t>women </a:t>
            </a:r>
            <a:r>
              <a:rPr lang="en-US" dirty="0"/>
              <a:t>c</a:t>
            </a:r>
            <a:r>
              <a:rPr lang="en-US" dirty="0" smtClean="0"/>
              <a:t>ompeted very powerful and strong </a:t>
            </a:r>
            <a:r>
              <a:rPr lang="en-US" dirty="0"/>
              <a:t>in </a:t>
            </a:r>
            <a:r>
              <a:rPr lang="en-US" dirty="0" smtClean="0"/>
              <a:t>this competition. </a:t>
            </a:r>
            <a:endParaRPr lang="en-US" dirty="0"/>
          </a:p>
          <a:p>
            <a:r>
              <a:rPr lang="en-US" dirty="0" smtClean="0"/>
              <a:t>IRAN became champion </a:t>
            </a:r>
            <a:r>
              <a:rPr lang="en-US" dirty="0"/>
              <a:t>in </a:t>
            </a:r>
            <a:r>
              <a:rPr lang="en-US" dirty="0" smtClean="0"/>
              <a:t>this competition.</a:t>
            </a:r>
            <a:endParaRPr lang="en-US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April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Rule Modifications in GR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dia Placeholder 1"/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96" y="1440527"/>
            <a:ext cx="549131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UWW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Hope United world wrestling family, with </a:t>
            </a:r>
            <a:r>
              <a:rPr lang="en-US" dirty="0"/>
              <a:t>power of Traditional </a:t>
            </a:r>
            <a:r>
              <a:rPr lang="en-US" dirty="0" smtClean="0"/>
              <a:t>Wrestling, show better kind and quality of wrestling in the world.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>
          <a:xfrm>
            <a:off x="3224978" y="1456256"/>
            <a:ext cx="5760001" cy="3240000"/>
          </a:xfrm>
        </p:spPr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/>
              <a:t>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Rule Modifications in GR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6" name="Picture 2" descr="C:\Users\BCS-ORLEANS4\Desktop\h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59" y="1486219"/>
            <a:ext cx="5608528" cy="31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Wrestling in Olympic games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We, as United World Wrestling family, believe in that, wrestling will save for ever in the </a:t>
            </a:r>
            <a:r>
              <a:rPr lang="en-US" dirty="0"/>
              <a:t>O</a:t>
            </a:r>
            <a:r>
              <a:rPr lang="en-US" dirty="0" smtClean="0"/>
              <a:t>lympic games </a:t>
            </a:r>
            <a:r>
              <a:rPr lang="en-US" dirty="0"/>
              <a:t>with full </a:t>
            </a:r>
            <a:r>
              <a:rPr lang="en-US" dirty="0" smtClean="0"/>
              <a:t>power. </a:t>
            </a:r>
            <a:endParaRPr lang="en-US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April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Rule Modifications in GR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FD6DA-DC07-4EB1-953D-322FDC157C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dia Placeholder 1"/>
          <p:cNvSpPr>
            <a:spLocks noGrp="1"/>
          </p:cNvSpPr>
          <p:nvPr>
            <p:ph type="media" sz="quarter" idx="13"/>
          </p:nvPr>
        </p:nvSpPr>
        <p:spPr/>
      </p:sp>
      <p:pic>
        <p:nvPicPr>
          <p:cNvPr id="2050" name="Picture 2" descr="C:\Users\BCS-ORLEANS4\Desktop\had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1" y="1543665"/>
            <a:ext cx="5661828" cy="31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W RULES FOR ALL  AGE CATEGORIES IN GR STYLE &amp;quot;&quot;/&gt;&lt;property id=&quot;20307&quot; value=&quot;257&quot;/&gt;&lt;/object&gt;&lt;object type=&quot;3&quot; unique_id=&quot;10030&quot;&gt;&lt;property id=&quot;20148&quot; value=&quot;5&quot;/&gt;&lt;property id=&quot;20300&quot; value=&quot;Slide 13 - &amp;quot;Actions from standing but no danger position&amp;quot;&quot;/&gt;&lt;property id=&quot;20307&quot; value=&quot;284&quot;/&gt;&lt;/object&gt;&lt;object type=&quot;3&quot; unique_id=&quot;10031&quot;&gt;&lt;property id=&quot;20148&quot; value=&quot;5&quot;/&gt;&lt;property id=&quot;20300&quot; value=&quot;Slide 14 - &amp;quot;Actions from standing but no danger position&amp;quot;&quot;/&gt;&lt;property id=&quot;20307&quot; value=&quot;285&quot;/&gt;&lt;/object&gt;&lt;object type=&quot;3&quot; unique_id=&quot;10118&quot;&gt;&lt;property id=&quot;20148&quot; value=&quot;5&quot;/&gt;&lt;property id=&quot;20300&quot; value=&quot;Slide 50 - &amp;quot;Going out/stepping out from zone situations&amp;quot;&quot;/&gt;&lt;property id=&quot;20307&quot; value=&quot;372&quot;/&gt;&lt;/object&gt;&lt;object type=&quot;3&quot; unique_id=&quot;10203&quot;&gt;&lt;property id=&quot;20148&quot; value=&quot;5&quot;/&gt;&lt;property id=&quot;20300&quot; value=&quot;Slide 28 - &amp;quot;Actions from standing with danger position&amp;quot;&quot;/&gt;&lt;property id=&quot;20307&quot; value=&quot;460&quot;/&gt;&lt;/object&gt;&lt;object type=&quot;3&quot; unique_id=&quot;10206&quot;&gt;&lt;property id=&quot;20148&quot; value=&quot;5&quot;/&gt;&lt;property id=&quot;20300&quot; value=&quot;Slide 108 - &amp;quot;THANK YOU FOR YOUR ATTENTION!&amp;quot;&quot;/&gt;&lt;property id=&quot;20307&quot; value=&quot;457&quot;/&gt;&lt;/object&gt;&lt;object type=&quot;3&quot; unique_id=&quot;15332&quot;&gt;&lt;property id=&quot;20148&quot; value=&quot;5&quot;/&gt;&lt;property id=&quot;20300&quot; value=&quot;Slide 15 - &amp;quot;Actions from standing but no danger position&amp;quot;&quot;/&gt;&lt;property id=&quot;20307&quot; value=&quot;611&quot;/&gt;&lt;/object&gt;&lt;object type=&quot;3&quot; unique_id=&quot;15335&quot;&gt;&lt;property id=&quot;20148&quot; value=&quot;5&quot;/&gt;&lt;property id=&quot;20300&quot; value=&quot;Slide 16 - &amp;quot;Actions from standing but no danger position&amp;quot;&quot;/&gt;&lt;property id=&quot;20307&quot; value=&quot;620&quot;/&gt;&lt;/object&gt;&lt;object type=&quot;3&quot; unique_id=&quot;15336&quot;&gt;&lt;property id=&quot;20148&quot; value=&quot;5&quot;/&gt;&lt;property id=&quot;20300&quot; value=&quot;Slide 17 - &amp;quot;Actions from standing but no danger position&amp;quot;&quot;/&gt;&lt;property id=&quot;20307&quot; value=&quot;621&quot;/&gt;&lt;/object&gt;&lt;object type=&quot;3&quot; unique_id=&quot;15341&quot;&gt;&lt;property id=&quot;20148&quot; value=&quot;5&quot;/&gt;&lt;property id=&quot;20300&quot; value=&quot;Slide 29 - &amp;quot;Actions from standing with danger position&amp;quot;&quot;/&gt;&lt;property id=&quot;20307&quot; value=&quot;623&quot;/&gt;&lt;/object&gt;&lt;object type=&quot;3&quot; unique_id=&quot;15343&quot;&gt;&lt;property id=&quot;20148&quot; value=&quot;5&quot;/&gt;&lt;property id=&quot;20300&quot; value=&quot;Slide 30 - &amp;quot;Actions from standing with danger position&amp;quot;&quot;/&gt;&lt;property id=&quot;20307&quot; value=&quot;589&quot;/&gt;&lt;/object&gt;&lt;object type=&quot;3&quot; unique_id=&quot;15349&quot;&gt;&lt;property id=&quot;20148&quot; value=&quot;5&quot;/&gt;&lt;property id=&quot;20300&quot; value=&quot;Slide 43 - &amp;quot;All Gut wrenches regardless they are executed in danger position or not, will be awarded 2 points&amp;quot;&quot;/&gt;&lt;property id=&quot;20307&quot; value=&quot;562&quot;/&gt;&lt;/object&gt;&lt;object type=&quot;3&quot; unique_id=&quot;15352&quot;&gt;&lt;property id=&quot;20148&quot; value=&quot;5&quot;/&gt;&lt;property id=&quot;20300&quot; value=&quot;Slide 44 - &amp;quot;All Gut wrenches regardless they are executed in danger position or not, will be awarded 2 points&amp;quot;&quot;/&gt;&lt;property id=&quot;20307&quot; value=&quot;565&quot;/&gt;&lt;/object&gt;&lt;object type=&quot;3&quot; unique_id=&quot;15355&quot;&gt;&lt;property id=&quot;20148&quot; value=&quot;5&quot;/&gt;&lt;property id=&quot;20300&quot; value=&quot;Slide 45 - &amp;quot;All Gut wrenches regardless they are executed in danger position or not, will be awarded 2 points&amp;quot;&quot;/&gt;&lt;property id=&quot;20307&quot; value=&quot;594&quot;/&gt;&lt;/object&gt;&lt;object type=&quot;3&quot; unique_id=&quot;15382&quot;&gt;&lt;property id=&quot;20148&quot; value=&quot;5&quot;/&gt;&lt;property id=&quot;20300&quot; value=&quot;Slide 84 - &amp;quot;&amp;#x0D;&amp;#x0A;Procedure for enforcement of penalties for inactivity in GR wrestling&amp;#x0D;&amp;#x0A;&amp;quot;&quot;/&gt;&lt;property id=&quot;20307&quot; value=&quot;462&quot;/&gt;&lt;/object&gt;&lt;object type=&quot;3&quot; unique_id=&quot;15383&quot;&gt;&lt;property id=&quot;20148&quot; value=&quot;5&quot;/&gt;&lt;property id=&quot;20300&quot; value=&quot;Slide 87 - &amp;quot;Procedure for enforcement of penalties for inactivity in GR wrestling&amp;quot;&quot;/&gt;&lt;property id=&quot;20307&quot; value=&quot;463&quot;/&gt;&lt;/object&gt;&lt;object type=&quot;3&quot; unique_id=&quot;15386&quot;&gt;&lt;property id=&quot;20148&quot; value=&quot;5&quot;/&gt;&lt;property id=&quot;20300&quot; value=&quot;Slide 88 - &amp;quot;Procedure for enforcement of penalties for inactivity in GR wrestling&amp;quot;&quot;/&gt;&lt;property id=&quot;20307&quot; value=&quot;607&quot;/&gt;&lt;/object&gt;&lt;object type=&quot;3&quot; unique_id=&quot;15387&quot;&gt;&lt;property id=&quot;20148&quot; value=&quot;5&quot;/&gt;&lt;property id=&quot;20300&quot; value=&quot;Slide 89 - &amp;quot;Procedure for enforcement of penalties for inactivity in GR wrestling&amp;quot;&quot;/&gt;&lt;property id=&quot;20307&quot; value=&quot;608&quot;/&gt;&lt;/object&gt;&lt;object type=&quot;3&quot; unique_id=&quot;15388&quot;&gt;&lt;property id=&quot;20148&quot; value=&quot;5&quot;/&gt;&lt;property id=&quot;20300&quot; value=&quot;Slide 90 - &amp;quot;Basic defense  position of the bottom wrestler during par terre wrestling&amp;quot;&quot;/&gt;&lt;property id=&quot;20307&quot; value=&quot;464&quot;/&gt;&lt;/object&gt;&lt;object type=&quot;3&quot; unique_id=&quot;15389&quot;&gt;&lt;property id=&quot;20148&quot; value=&quot;5&quot;/&gt;&lt;property id=&quot;20300&quot; value=&quot;Slide 91 - &amp;quot;Basic defense  position of the bottom wrestler during par terre wrestling&amp;quot;&quot;/&gt;&lt;property id=&quot;20307&quot; value=&quot;571&quot;/&gt;&lt;/object&gt;&lt;object type=&quot;3&quot; unique_id=&quot;15391&quot;&gt;&lt;property id=&quot;20148&quot; value=&quot;5&quot;/&gt;&lt;property id=&quot;20300&quot; value=&quot;Slide 92 - &amp;quot;Basic defense  position of the bottom wrestler during par terre wrestling&amp;quot;&quot;/&gt;&lt;property id=&quot;20307&quot; value=&quot;573&quot;/&gt;&lt;/object&gt;&lt;object type=&quot;3&quot; unique_id=&quot;15393&quot;&gt;&lt;property id=&quot;20148&quot; value=&quot;5&quot;/&gt;&lt;property id=&quot;20300&quot; value=&quot;Slide 93 - &amp;quot;Basic defense  position of the bottom wrestler during par terre wrestling&amp;quot;&quot;/&gt;&lt;property id=&quot;20307&quot; value=&quot;630&quot;/&gt;&lt;/object&gt;&lt;object type=&quot;3&quot; unique_id=&quot;15394&quot;&gt;&lt;property id=&quot;20148&quot; value=&quot;5&quot;/&gt;&lt;property id=&quot;20300&quot; value=&quot;Slide 94 - &amp;quot;Basic defense  position of the bottom wrestler during par terre wrestling&amp;quot;&quot;/&gt;&lt;property id=&quot;20307&quot; value=&quot;631&quot;/&gt;&lt;/object&gt;&lt;object type=&quot;3&quot; unique_id=&quot;15395&quot;&gt;&lt;property id=&quot;20148&quot; value=&quot;5&quot;/&gt;&lt;property id=&quot;20300&quot; value=&quot;Slide 95 - &amp;quot;Basic defense  position of the bottom wrestler during par terre wrestling&amp;quot;&quot;/&gt;&lt;property id=&quot;20307&quot; value=&quot;628&quot;/&gt;&lt;/object&gt;&lt;object type=&quot;3&quot; unique_id=&quot;15401&quot;&gt;&lt;property id=&quot;20148&quot; value=&quot;5&quot;/&gt;&lt;property id=&quot;20300&quot; value=&quot;Slide 96 - &amp;quot;Basic defense  position of the bottom wrestler during par terre wrestling&amp;quot;&quot;/&gt;&lt;property id=&quot;20307&quot; value=&quot;578&quot;/&gt;&lt;/object&gt;&lt;object type=&quot;3&quot; unique_id=&quot;15403&quot;&gt;&lt;property id=&quot;20148&quot; value=&quot;5&quot;/&gt;&lt;property id=&quot;20300&quot; value=&quot;Slide 97 - &amp;quot;Basic defense  position of the bottom wrestler during par terre wrestling&amp;quot;&quot;/&gt;&lt;property id=&quot;20307&quot; value=&quot;580&quot;/&gt;&lt;/object&gt;&lt;object type=&quot;3&quot; unique_id=&quot;15405&quot;&gt;&lt;property id=&quot;20148&quot; value=&quot;5&quot;/&gt;&lt;property id=&quot;20300&quot; value=&quot;Slide 98 - &amp;quot;Basic defense  position of the bottom wrestler during par terre wrestling&amp;quot;&quot;/&gt;&lt;property id=&quot;20307&quot; value=&quot;633&quot;/&gt;&lt;/object&gt;&lt;object type=&quot;3&quot; unique_id=&quot;15407&quot;&gt;&lt;property id=&quot;20148&quot; value=&quot;5&quot;/&gt;&lt;property id=&quot;20300&quot; value=&quot;Slide 99 - &amp;quot;Basic defense  position of the bottom wrestler during par terre wrestling&amp;quot;&quot;/&gt;&lt;property id=&quot;20307&quot; value=&quot;635&quot;/&gt;&lt;/object&gt;&lt;object type=&quot;3&quot; unique_id=&quot;15408&quot;&gt;&lt;property id=&quot;20148&quot; value=&quot;5&quot;/&gt;&lt;property id=&quot;20300&quot; value=&quot;Slide 100 - &amp;quot;Basic defense  position of the bottom wrestler during par terre wrestling&amp;quot;&quot;/&gt;&lt;property id=&quot;20307&quot; value=&quot;636&quot;/&gt;&lt;/object&gt;&lt;object type=&quot;3&quot; unique_id=&quot;15409&quot;&gt;&lt;property id=&quot;20148&quot; value=&quot;5&quot;/&gt;&lt;property id=&quot;20300&quot; value=&quot;Slide 101 - &amp;quot;Basic defense  position of the bottom wrestler during par terre wrestling&amp;quot;&quot;/&gt;&lt;property id=&quot;20307&quot; value=&quot;637&quot;/&gt;&lt;/object&gt;&lt;object type=&quot;3&quot; unique_id=&quot;15410&quot;&gt;&lt;property id=&quot;20148&quot; value=&quot;5&quot;/&gt;&lt;property id=&quot;20300&quot; value=&quot;Slide 102 - &amp;quot;Basic defense  position of the bottom wrestler during par terre wrestling&amp;quot;&quot;/&gt;&lt;property id=&quot;20307&quot; value=&quot;638&quot;/&gt;&lt;/object&gt;&lt;object type=&quot;3&quot; unique_id=&quot;15411&quot;&gt;&lt;property id=&quot;20148&quot; value=&quot;5&quot;/&gt;&lt;property id=&quot;20300&quot; value=&quot;Slide 104 - &amp;quot;Basic defense  position of the bottom wrestler during par terre wrestling&amp;quot;&quot;/&gt;&lt;property id=&quot;20307&quot; value=&quot;639&quot;/&gt;&lt;/object&gt;&lt;object type=&quot;3&quot; unique_id=&quot;15413&quot;&gt;&lt;property id=&quot;20148&quot; value=&quot;5&quot;/&gt;&lt;property id=&quot;20300&quot; value=&quot;Slide 105 - &amp;quot;Basic defense  position of the bottom wrestler during par terre wrestling&amp;quot;&quot;/&gt;&lt;property id=&quot;20307&quot; value=&quot;641&quot;/&gt;&lt;/object&gt;&lt;object type=&quot;3&quot; unique_id=&quot;19021&quot;&gt;&lt;property id=&quot;20148&quot; value=&quot;5&quot;/&gt;&lt;property id=&quot;20300&quot; value=&quot;Slide 42 - &amp;quot;Gut wrench ( GR and FS )&amp;quot;&quot;/&gt;&lt;property id=&quot;20307&quot; value=&quot;656&quot;/&gt;&lt;/object&gt;&lt;object type=&quot;3&quot; unique_id=&quot;24079&quot;&gt;&lt;property id=&quot;20148&quot; value=&quot;5&quot;/&gt;&lt;property id=&quot;20300&quot; value=&quot;Slide 51 - &amp;quot;Going out/stepping out from zone situations&amp;quot;&quot;/&gt;&lt;property id=&quot;20307&quot; value=&quot;673&quot;/&gt;&lt;/object&gt;&lt;object type=&quot;3&quot; unique_id=&quot;24081&quot;&gt;&lt;property id=&quot;20148&quot; value=&quot;5&quot;/&gt;&lt;property id=&quot;20300&quot; value=&quot;Slide 52 - &amp;quot;Going out/stepping out from zone situations&amp;quot;&quot;/&gt;&lt;property id=&quot;20307&quot; value=&quot;671&quot;/&gt;&lt;/object&gt;&lt;object type=&quot;3&quot; unique_id=&quot;24082&quot;&gt;&lt;property id=&quot;20148&quot; value=&quot;5&quot;/&gt;&lt;property id=&quot;20300&quot; value=&quot;Slide 53 - &amp;quot;Going out/stepping out from zone situations&amp;quot;&quot;/&gt;&lt;property id=&quot;20307&quot; value=&quot;670&quot;/&gt;&lt;/object&gt;&lt;object type=&quot;3&quot; unique_id=&quot;24083&quot;&gt;&lt;property id=&quot;20148&quot; value=&quot;5&quot;/&gt;&lt;property id=&quot;20300&quot; value=&quot;Slide 62 - &amp;quot;Going out/stepping out from zone situations&amp;quot;&quot;/&gt;&lt;property id=&quot;20307&quot; value=&quot;675&quot;/&gt;&lt;/object&gt;&lt;object type=&quot;3&quot; unique_id=&quot;24084&quot;&gt;&lt;property id=&quot;20148&quot; value=&quot;5&quot;/&gt;&lt;property id=&quot;20300&quot; value=&quot;Slide 66 - &amp;quot;Going out/stepping out from zone situations&amp;quot;&quot;/&gt;&lt;property id=&quot;20307&quot; value=&quot;676&quot;/&gt;&lt;/object&gt;&lt;object type=&quot;3&quot; unique_id=&quot;24090&quot;&gt;&lt;property id=&quot;20148&quot; value=&quot;5&quot;/&gt;&lt;property id=&quot;20300&quot; value=&quot;Slide 60 - &amp;quot;Going out/stepping out from zone situations&amp;quot;&quot;/&gt;&lt;property id=&quot;20307&quot; value=&quot;684&quot;/&gt;&lt;/object&gt;&lt;object type=&quot;3&quot; unique_id=&quot;24091&quot;&gt;&lt;property id=&quot;20148&quot; value=&quot;5&quot;/&gt;&lt;property id=&quot;20300&quot; value=&quot;Slide 74 - &amp;quot;Going out/stepping out from zone situations&amp;quot;&quot;/&gt;&lt;property id=&quot;20307&quot; value=&quot;680&quot;/&gt;&lt;/object&gt;&lt;object type=&quot;3&quot; unique_id=&quot;24093&quot;&gt;&lt;property id=&quot;20148&quot; value=&quot;5&quot;/&gt;&lt;property id=&quot;20300&quot; value=&quot;Slide 78 - &amp;quot;Going out/stepping out from zone situations&amp;quot;&quot;/&gt;&lt;property id=&quot;20307&quot; value=&quot;678&quot;/&gt;&lt;/object&gt;&lt;object type=&quot;3&quot; unique_id=&quot;24102&quot;&gt;&lt;property id=&quot;20148&quot; value=&quot;5&quot;/&gt;&lt;property id=&quot;20300&quot; value=&quot;Slide 106 - &amp;quot;Basic defense  position of the bottom wrestler during par terre wrestling&amp;quot;&quot;/&gt;&lt;property id=&quot;20307&quot; value=&quot;695&quot;/&gt;&lt;/object&gt;&lt;object type=&quot;3&quot; unique_id=&quot;24103&quot;&gt;&lt;property id=&quot;20148&quot; value=&quot;5&quot;/&gt;&lt;property id=&quot;20300&quot; value=&quot;Slide 107 - &amp;quot;Basic defense  position of the bottom wrestler during par terre wrestling&amp;quot;&quot;/&gt;&lt;property id=&quot;20307&quot; value=&quot;694&quot;/&gt;&lt;/object&gt;&lt;object type=&quot;3&quot; unique_id=&quot;26218&quot;&gt;&lt;property id=&quot;20148&quot; value=&quot;5&quot;/&gt;&lt;property id=&quot;20300&quot; value=&quot;Slide 79 - &amp;quot;Going out/stepping out from zone situations&amp;quot;&quot;/&gt;&lt;property id=&quot;20307&quot; value=&quot;705&quot;/&gt;&lt;/object&gt;&lt;object type=&quot;3&quot; unique_id=&quot;26219&quot;&gt;&lt;property id=&quot;20148&quot; value=&quot;5&quot;/&gt;&lt;property id=&quot;20300&quot; value=&quot;Slide 80 - &amp;quot;Going out/stepping out from zone situations&amp;quot;&quot;/&gt;&lt;property id=&quot;20307&quot; value=&quot;706&quot;/&gt;&lt;/object&gt;&lt;object type=&quot;3&quot; unique_id=&quot;27317&quot;&gt;&lt;property id=&quot;20148&quot; value=&quot;5&quot;/&gt;&lt;property id=&quot;20300&quot; value=&quot;Slide 76 - &amp;quot;Going out/stepping out from zone situations&amp;quot;&quot;/&gt;&lt;property id=&quot;20307&quot; value=&quot;712&quot;/&gt;&lt;/object&gt;&lt;object type=&quot;3&quot; unique_id=&quot;27884&quot;&gt;&lt;property id=&quot;20148&quot; value=&quot;5&quot;/&gt;&lt;property id=&quot;20300&quot; value=&quot;Slide 31 - &amp;quot;Lift from par terre and placing the opponent in a danger position&amp;quot;&quot;/&gt;&lt;property id=&quot;20307&quot; value=&quot;723&quot;/&gt;&lt;/object&gt;&lt;object type=&quot;3&quot; unique_id=&quot;27885&quot;&gt;&lt;property id=&quot;20148&quot; value=&quot;5&quot;/&gt;&lt;property id=&quot;20300&quot; value=&quot;Slide 32 - &amp;quot;Lift from par terre and placing the opponent in a danger position4 points&amp;quot;&quot;/&gt;&lt;property id=&quot;20307&quot; value=&quot;724&quot;/&gt;&lt;/object&gt;&lt;object type=&quot;3&quot; unique_id=&quot;27887&quot;&gt;&lt;property id=&quot;20148&quot; value=&quot;5&quot;/&gt;&lt;property id=&quot;20300&quot; value=&quot;Slide 33 - &amp;quot;Lift from par terre and placing the opponent in a danger position 4 points&amp;quot;&quot;/&gt;&lt;property id=&quot;20307&quot; value=&quot;726&quot;/&gt;&lt;/object&gt;&lt;object type=&quot;3&quot; unique_id=&quot;27888&quot;&gt;&lt;property id=&quot;20148&quot; value=&quot;5&quot;/&gt;&lt;property id=&quot;20300&quot; value=&quot;Slide 34 - &amp;quot;Lift from par terre and placing the opponent in a danger position 4 points&amp;quot;&quot;/&gt;&lt;property id=&quot;20307&quot; value=&quot;727&quot;/&gt;&lt;/object&gt;&lt;object type=&quot;3&quot; unique_id=&quot;28230&quot;&gt;&lt;property id=&quot;20148&quot; value=&quot;5&quot;/&gt;&lt;property id=&quot;20300&quot; value=&quot;Slide 2 - &amp;quot;Penalty for illegal actions / situations&amp;quot;&quot;/&gt;&lt;property id=&quot;20307&quot; value=&quot;728&quot;/&gt;&lt;/object&gt;&lt;object type=&quot;3&quot; unique_id=&quot;28232&quot;&gt;&lt;property id=&quot;20148&quot; value=&quot;5&quot;/&gt;&lt;property id=&quot;20300&quot; value=&quot;Slide 3 - &amp;quot;Penalty for illegal actions&amp;quot;&quot;/&gt;&lt;property id=&quot;20307&quot; value=&quot;730&quot;/&gt;&lt;/object&gt;&lt;object type=&quot;3&quot; unique_id=&quot;28233&quot;&gt;&lt;property id=&quot;20148&quot; value=&quot;5&quot;/&gt;&lt;property id=&quot;20300&quot; value=&quot;Slide 4 - &amp;quot;Penalty for illegal actions&amp;quot;&quot;/&gt;&lt;property id=&quot;20307&quot; value=&quot;731&quot;/&gt;&lt;/object&gt;&lt;object type=&quot;3&quot; unique_id=&quot;28234&quot;&gt;&lt;property id=&quot;20148&quot; value=&quot;5&quot;/&gt;&lt;property id=&quot;20300&quot; value=&quot;Slide 5 - &amp;quot;Penalty for illegal actions&amp;quot;&quot;/&gt;&lt;property id=&quot;20307&quot; value=&quot;732&quot;/&gt;&lt;/object&gt;&lt;object type=&quot;3&quot; unique_id=&quot;28235&quot;&gt;&lt;property id=&quot;20148&quot; value=&quot;5&quot;/&gt;&lt;property id=&quot;20300&quot; value=&quot;Slide 7 - &amp;quot;Penalty for illegal actions&amp;quot;&quot;/&gt;&lt;property id=&quot;20307&quot; value=&quot;733&quot;/&gt;&lt;/object&gt;&lt;object type=&quot;3&quot; unique_id=&quot;28236&quot;&gt;&lt;property id=&quot;20148&quot; value=&quot;5&quot;/&gt;&lt;property id=&quot;20300&quot; value=&quot;Slide 8 - &amp;quot;Actions resulting penalties with caution and 2 points&amp;quot;&quot;/&gt;&lt;property id=&quot;20307&quot; value=&quot;734&quot;/&gt;&lt;/object&gt;&lt;object type=&quot;3&quot; unique_id=&quot;28237&quot;&gt;&lt;property id=&quot;20148&quot; value=&quot;5&quot;/&gt;&lt;property id=&quot;20300&quot; value=&quot;Slide 9 - &amp;quot;Actions resulting penalties with caution and 2 point&amp;quot;&quot;/&gt;&lt;property id=&quot;20307&quot; value=&quot;735&quot;/&gt;&lt;/object&gt;&lt;object type=&quot;3&quot; unique_id=&quot;28246&quot;&gt;&lt;property id=&quot;20148&quot; value=&quot;5&quot;/&gt;&lt;property id=&quot;20300&quot; value=&quot;Slide 67 - &amp;quot;Going out/stepping out from zone situations&amp;quot;&quot;/&gt;&lt;property id=&quot;20307&quot; value=&quot;744&quot;/&gt;&lt;/object&gt;&lt;object type=&quot;3&quot; unique_id=&quot;28247&quot;&gt;&lt;property id=&quot;20148&quot; value=&quot;5&quot;/&gt;&lt;property id=&quot;20300&quot; value=&quot;Slide 68 - &amp;quot;Going out/stepping out from zone situations&amp;quot;&quot;/&gt;&lt;property id=&quot;20307&quot; value=&quot;745&quot;/&gt;&lt;/object&gt;&lt;object type=&quot;3&quot; unique_id=&quot;28248&quot;&gt;&lt;property id=&quot;20148&quot; value=&quot;5&quot;/&gt;&lt;property id=&quot;20300&quot; value=&quot;Slide 69 - &amp;quot;Going out/stepping out from zone situations&amp;quot;&quot;/&gt;&lt;property id=&quot;20307&quot; value=&quot;746&quot;/&gt;&lt;/object&gt;&lt;object type=&quot;3&quot; unique_id=&quot;28249&quot;&gt;&lt;property id=&quot;20148&quot; value=&quot;5&quot;/&gt;&lt;property id=&quot;20300&quot; value=&quot;Slide 70 - &amp;quot;Going out/stepping out from zone situations&amp;quot;&quot;/&gt;&lt;property id=&quot;20307&quot; value=&quot;747&quot;/&gt;&lt;/object&gt;&lt;object type=&quot;3&quot; unique_id=&quot;28250&quot;&gt;&lt;property id=&quot;20148&quot; value=&quot;5&quot;/&gt;&lt;property id=&quot;20300&quot; value=&quot;Slide 71 - &amp;quot;Going out/stepping out from zone situations&amp;quot;&quot;/&gt;&lt;property id=&quot;20307&quot; value=&quot;748&quot;/&gt;&lt;/object&gt;&lt;object type=&quot;3&quot; unique_id=&quot;28251&quot;&gt;&lt;property id=&quot;20148&quot; value=&quot;5&quot;/&gt;&lt;property id=&quot;20300&quot; value=&quot;Slide 72 - &amp;quot;Going out/stepping out from zone situations&amp;quot;&quot;/&gt;&lt;property id=&quot;20307&quot; value=&quot;749&quot;/&gt;&lt;/object&gt;&lt;object type=&quot;3&quot; unique_id=&quot;28252&quot;&gt;&lt;property id=&quot;20148&quot; value=&quot;5&quot;/&gt;&lt;property id=&quot;20300&quot; value=&quot;Slide 73 - &amp;quot;Going out/stepping out from zone situations&amp;quot;&quot;/&gt;&lt;property id=&quot;20307&quot; value=&quot;750&quot;/&gt;&lt;/object&gt;&lt;object type=&quot;3&quot; unique_id=&quot;28254&quot;&gt;&lt;property id=&quot;20148&quot; value=&quot;5&quot;/&gt;&lt;property id=&quot;20300&quot; value=&quot;Slide 11 - &amp;quot;Actions resulting penalties with caution and 2 points&amp;quot;&quot;/&gt;&lt;property id=&quot;20307&quot; value=&quot;752&quot;/&gt;&lt;/object&gt;&lt;object type=&quot;3&quot; unique_id=&quot;28255&quot;&gt;&lt;property id=&quot;20148&quot; value=&quot;5&quot;/&gt;&lt;property id=&quot;20300&quot; value=&quot;Slide 10 - &amp;quot;Actions resulting penalties with caution and 2 points&amp;quot;&quot;/&gt;&lt;property id=&quot;20307&quot; value=&quot;753&quot;/&gt;&lt;/object&gt;&lt;object type=&quot;3&quot; unique_id=&quot;28256&quot;&gt;&lt;property id=&quot;20148&quot; value=&quot;5&quot;/&gt;&lt;property id=&quot;20300&quot; value=&quot;Slide 12 - &amp;quot;Actions resulting penalties with caution and 2 points&amp;quot;&quot;/&gt;&lt;property id=&quot;20307&quot; value=&quot;754&quot;/&gt;&lt;/object&gt;&lt;object type=&quot;3&quot; unique_id=&quot;29920&quot;&gt;&lt;property id=&quot;20148&quot; value=&quot;5&quot;/&gt;&lt;property id=&quot;20300&quot; value=&quot;Slide 22 - &amp;quot;Lift from parterre, but no danger position&amp;quot;&quot;/&gt;&lt;property id=&quot;20307&quot; value=&quot;757&quot;/&gt;&lt;/object&gt;&lt;object type=&quot;3&quot; unique_id=&quot;29921&quot;&gt;&lt;property id=&quot;20148&quot; value=&quot;5&quot;/&gt;&lt;property id=&quot;20300&quot; value=&quot;Slide 23 - &amp;quot;Lift from parterre, but no danger position 2 points&amp;quot;&quot;/&gt;&lt;property id=&quot;20307&quot; value=&quot;758&quot;/&gt;&lt;/object&gt;&lt;object type=&quot;3&quot; unique_id=&quot;29922&quot;&gt;&lt;property id=&quot;20148&quot; value=&quot;5&quot;/&gt;&lt;property id=&quot;20300&quot; value=&quot;Slide 24 - &amp;quot;Lift from parterre, but no danger position 2 points&amp;quot;&quot;/&gt;&lt;property id=&quot;20307&quot; value=&quot;759&quot;/&gt;&lt;/object&gt;&lt;object type=&quot;3&quot; unique_id=&quot;29923&quot;&gt;&lt;property id=&quot;20148&quot; value=&quot;5&quot;/&gt;&lt;property id=&quot;20300&quot; value=&quot;Slide 25 - &amp;quot;Lift from parterre, but no danger position 2 points&amp;quot;&quot;/&gt;&lt;property id=&quot;20307&quot; value=&quot;760&quot;/&gt;&lt;/object&gt;&lt;object type=&quot;3&quot; unique_id=&quot;29925&quot;&gt;&lt;property id=&quot;20148&quot; value=&quot;5&quot;/&gt;&lt;property id=&quot;20300&quot; value=&quot;Slide 26 - &amp;quot;Lift from parterre, but no danger position 2 points&amp;quot;&quot;/&gt;&lt;property id=&quot;20307&quot; value=&quot;762&quot;/&gt;&lt;/object&gt;&lt;object type=&quot;3&quot; unique_id=&quot;29926&quot;&gt;&lt;property id=&quot;20148&quot; value=&quot;5&quot;/&gt;&lt;property id=&quot;20300&quot; value=&quot;Slide 85 - &amp;quot;Procedure for enforcement of penalties for inactivity in GR wrestling&amp;quot;&quot;/&gt;&lt;property id=&quot;20307&quot; value=&quot;763&quot;/&gt;&lt;/object&gt;&lt;object type=&quot;3&quot; unique_id=&quot;30479&quot;&gt;&lt;property id=&quot;20148&quot; value=&quot;5&quot;/&gt;&lt;property id=&quot;20300&quot; value=&quot;Slide 37 - &amp;quot;Grand Amplitude Throw with danger position 5 points&amp;quot;&quot;/&gt;&lt;property id=&quot;20307&quot; value=&quot;765&quot;/&gt;&lt;/object&gt;&lt;object type=&quot;3&quot; unique_id=&quot;30480&quot;&gt;&lt;property id=&quot;20148&quot; value=&quot;5&quot;/&gt;&lt;property id=&quot;20300&quot; value=&quot;Slide 36 - &amp;quot;Grand Amplitude Throw with danger position 5 points&amp;quot;&quot;/&gt;&lt;property id=&quot;20307&quot; value=&quot;766&quot;/&gt;&lt;/object&gt;&lt;object type=&quot;3&quot; unique_id=&quot;30481&quot;&gt;&lt;property id=&quot;20148&quot; value=&quot;5&quot;/&gt;&lt;property id=&quot;20300&quot; value=&quot;Slide 35 - &amp;quot; Grand Amplitude Throws&amp;quot;&quot;/&gt;&lt;property id=&quot;20307&quot; value=&quot;764&quot;/&gt;&lt;/object&gt;&lt;object type=&quot;3&quot; unique_id=&quot;30482&quot;&gt;&lt;property id=&quot;20148&quot; value=&quot;5&quot;/&gt;&lt;property id=&quot;20300&quot; value=&quot;Slide 27 - &amp;quot;Lift from parterre, but no danger position 2 points&amp;quot;&quot;/&gt;&lt;property id=&quot;20307&quot; value=&quot;767&quot;/&gt;&lt;/object&gt;&lt;object type=&quot;3&quot; unique_id=&quot;30483&quot;&gt;&lt;property id=&quot;20148&quot; value=&quot;5&quot;/&gt;&lt;property id=&quot;20300&quot; value=&quot;Slide 38 - &amp;quot;Grand Amplitude Throw with danger position 5 points&amp;quot;&quot;/&gt;&lt;property id=&quot;20307&quot; value=&quot;769&quot;/&gt;&lt;/object&gt;&lt;object type=&quot;3&quot; unique_id=&quot;30484&quot;&gt;&lt;property id=&quot;20148&quot; value=&quot;5&quot;/&gt;&lt;property id=&quot;20300&quot; value=&quot;Slide 77 - &amp;quot;Going out/stepping out from zone situations&amp;quot;&quot;/&gt;&lt;property id=&quot;20307&quot; value=&quot;768&quot;/&gt;&lt;/object&gt;&lt;object type=&quot;3&quot; unique_id=&quot;30485&quot;&gt;&lt;property id=&quot;20148&quot; value=&quot;5&quot;/&gt;&lt;property id=&quot;20300&quot; value=&quot;Slide 64 - &amp;quot;Going out/stepping out from zone situations&amp;quot;&quot;/&gt;&lt;property id=&quot;20307&quot; value=&quot;770&quot;/&gt;&lt;/object&gt;&lt;object type=&quot;3&quot; unique_id=&quot;30486&quot;&gt;&lt;property id=&quot;20148&quot; value=&quot;5&quot;/&gt;&lt;property id=&quot;20300&quot; value=&quot;Slide 65 - &amp;quot;Going out/stepping out from zone situations&amp;quot;&quot;/&gt;&lt;property id=&quot;20307&quot; value=&quot;771&quot;/&gt;&lt;/object&gt;&lt;object type=&quot;3&quot; unique_id=&quot;30487&quot;&gt;&lt;property id=&quot;20148&quot; value=&quot;5&quot;/&gt;&lt;property id=&quot;20300&quot; value=&quot;Slide 55 - &amp;quot;Going out/stepping out from zone situations&amp;quot;&quot;/&gt;&lt;property id=&quot;20307&quot; value=&quot;773&quot;/&gt;&lt;/object&gt;&lt;object type=&quot;3&quot; unique_id=&quot;30488&quot;&gt;&lt;property id=&quot;20148&quot; value=&quot;5&quot;/&gt;&lt;property id=&quot;20300&quot; value=&quot;Slide 56 - &amp;quot;Going out/stepping out from zone situations&amp;quot;&quot;/&gt;&lt;property id=&quot;20307&quot; value=&quot;774&quot;/&gt;&lt;/object&gt;&lt;object type=&quot;3&quot; unique_id=&quot;30489&quot;&gt;&lt;property id=&quot;20148&quot; value=&quot;5&quot;/&gt;&lt;property id=&quot;20300&quot; value=&quot;Slide 57 - &amp;quot;Going out/stepping out from zone situations&amp;quot;&quot;/&gt;&lt;property id=&quot;20307&quot; value=&quot;775&quot;/&gt;&lt;/object&gt;&lt;object type=&quot;3&quot; unique_id=&quot;30490&quot;&gt;&lt;property id=&quot;20148&quot; value=&quot;5&quot;/&gt;&lt;property id=&quot;20300&quot; value=&quot;Slide 58 - &amp;quot;Going out/stepping out from zone situations&amp;quot;&quot;/&gt;&lt;property id=&quot;20307&quot; value=&quot;776&quot;/&gt;&lt;/object&gt;&lt;object type=&quot;3&quot; unique_id=&quot;30491&quot;&gt;&lt;property id=&quot;20148&quot; value=&quot;5&quot;/&gt;&lt;property id=&quot;20300&quot; value=&quot;Slide 63 - &amp;quot;Going out/stepping out from zone situations&amp;quot;&quot;/&gt;&lt;property id=&quot;20307&quot; value=&quot;772&quot;/&gt;&lt;/object&gt;&lt;object type=&quot;3&quot; unique_id=&quot;30778&quot;&gt;&lt;property id=&quot;20148&quot; value=&quot;5&quot;/&gt;&lt;property id=&quot;20300&quot; value=&quot;Slide 86 - &amp;quot;Procedure for enforcement of penalties for inactivity in GR wrestling&amp;quot;&quot;/&gt;&lt;property id=&quot;20307&quot; value=&quot;777&quot;/&gt;&lt;/object&gt;&lt;object type=&quot;3&quot; unique_id=&quot;31058&quot;&gt;&lt;property id=&quot;20148&quot; value=&quot;5&quot;/&gt;&lt;property id=&quot;20300&quot; value=&quot;Slide 39 - &amp;quot;Grand Amplitude Throw without danger position 4 points&amp;quot;&quot;/&gt;&lt;property id=&quot;20307&quot; value=&quot;778&quot;/&gt;&lt;/object&gt;&lt;object type=&quot;3&quot; unique_id=&quot;31059&quot;&gt;&lt;property id=&quot;20148&quot; value=&quot;5&quot;/&gt;&lt;property id=&quot;20300&quot; value=&quot;Slide 40 - &amp;quot;Grand Amplitude Throw without danger position 4 points&amp;quot;&quot;/&gt;&lt;property id=&quot;20307&quot; value=&quot;779&quot;/&gt;&lt;/object&gt;&lt;object type=&quot;3&quot; unique_id=&quot;31060&quot;&gt;&lt;property id=&quot;20148&quot; value=&quot;5&quot;/&gt;&lt;property id=&quot;20300&quot; value=&quot;Slide 41 - &amp;quot;Grand Amplitude Throw without danger position 4 points&amp;quot;&quot;/&gt;&lt;property id=&quot;20307&quot; value=&quot;780&quot;/&gt;&lt;/object&gt;&lt;object type=&quot;3&quot; unique_id=&quot;31061&quot;&gt;&lt;property id=&quot;20148&quot; value=&quot;5&quot;/&gt;&lt;property id=&quot;20300&quot; value=&quot;Slide 61 - &amp;quot;Going out/stepping out from zone situations&amp;quot;&quot;/&gt;&lt;property id=&quot;20307&quot; value=&quot;781&quot;/&gt;&lt;/object&gt;&lt;object type=&quot;3&quot; unique_id=&quot;31632&quot;&gt;&lt;property id=&quot;20148&quot; value=&quot;5&quot;/&gt;&lt;property id=&quot;20300&quot; value=&quot;Slide 46 - &amp;quot;All turns in FS regardless they are executed in danger position or hand to hand position, will be awarded 2 points&quot;/&gt;&lt;property id=&quot;20307&quot; value=&quot;783&quot;/&gt;&lt;/object&gt;&lt;object type=&quot;3&quot; unique_id=&quot;31633&quot;&gt;&lt;property id=&quot;20148&quot; value=&quot;5&quot;/&gt;&lt;property id=&quot;20300&quot; value=&quot;Slide 59 - &amp;quot;Going out/stepping out from zone situations ( FS )&amp;quot;&quot;/&gt;&lt;property id=&quot;20307&quot; value=&quot;782&quot;/&gt;&lt;/object&gt;&lt;object type=&quot;3&quot; unique_id=&quot;31634&quot;&gt;&lt;property id=&quot;20148&quot; value=&quot;5&quot;/&gt;&lt;property id=&quot;20300&quot; value=&quot;Slide 47 - &amp;quot;All turns in FS regardless they are executed in danger position or hand to hand position, will be awarded 2 points&quot;/&gt;&lt;property id=&quot;20307&quot; value=&quot;785&quot;/&gt;&lt;/object&gt;&lt;object type=&quot;3&quot; unique_id=&quot;31635&quot;&gt;&lt;property id=&quot;20148&quot; value=&quot;5&quot;/&gt;&lt;property id=&quot;20300&quot; value=&quot;Slide 48 - &amp;quot;All turns in FS regardless they are executed in danger position or hand to hand position, will be awarded 2 points&quot;/&gt;&lt;property id=&quot;20307&quot; value=&quot;784&quot;/&gt;&lt;/object&gt;&lt;object type=&quot;3&quot; unique_id=&quot;31636&quot;&gt;&lt;property id=&quot;20148&quot; value=&quot;5&quot;/&gt;&lt;property id=&quot;20300&quot; value=&quot;Slide 103 - &amp;quot;Basic defense  position of the bottom wrestler during par terre wrestling&amp;quot;&quot;/&gt;&lt;property id=&quot;20307&quot; value=&quot;786&quot;/&gt;&lt;/object&gt;&lt;object type=&quot;3&quot; unique_id=&quot;31637&quot;&gt;&lt;property id=&quot;20148&quot; value=&quot;5&quot;/&gt;&lt;property id=&quot;20300&quot; value=&quot;Slide 75 - &amp;quot;Going out/stepping out from zone situations&amp;quot;&quot;/&gt;&lt;property id=&quot;20307&quot; value=&quot;787&quot;/&gt;&lt;/object&gt;&lt;object type=&quot;3&quot; unique_id=&quot;31738&quot;&gt;&lt;property id=&quot;20148&quot; value=&quot;5&quot;/&gt;&lt;property id=&quot;20300&quot; value=&quot;Slide 49&quot;/&gt;&lt;property id=&quot;20307&quot; value=&quot;788&quot;/&gt;&lt;/object&gt;&lt;object type=&quot;3&quot; unique_id=&quot;31739&quot;&gt;&lt;property id=&quot;20148&quot; value=&quot;5&quot;/&gt;&lt;property id=&quot;20300&quot; value=&quot;Slide 54 - &amp;quot;Going out/stepping out from zone situations&amp;quot;&quot;/&gt;&lt;property id=&quot;20307&quot; value=&quot;789&quot;/&gt;&lt;/object&gt;&lt;object type=&quot;3&quot; unique_id=&quot;31741&quot;&gt;&lt;property id=&quot;20148&quot; value=&quot;5&quot;/&gt;&lt;property id=&quot;20300&quot; value=&quot;Slide 83 - &amp;quot;Going out/stepping out from zone situations&amp;quot;&quot;/&gt;&lt;property id=&quot;20307&quot; value=&quot;791&quot;/&gt;&lt;/object&gt;&lt;object type=&quot;3&quot; unique_id=&quot;31742&quot;&gt;&lt;property id=&quot;20148&quot; value=&quot;5&quot;/&gt;&lt;property id=&quot;20300&quot; value=&quot;Slide 81 - &amp;quot;Going out/stepping out from zone situations&amp;quot;&quot;/&gt;&lt;property id=&quot;20307&quot; value=&quot;792&quot;/&gt;&lt;/object&gt;&lt;object type=&quot;3&quot; unique_id=&quot;32268&quot;&gt;&lt;property id=&quot;20148&quot; value=&quot;5&quot;/&gt;&lt;property id=&quot;20300&quot; value=&quot;Slide 6 - &amp;quot;Penalty for illegal actions&amp;quot;&quot;/&gt;&lt;property id=&quot;20307&quot; value=&quot;793&quot;/&gt;&lt;/object&gt;&lt;object type=&quot;3&quot; unique_id=&quot;32269&quot;&gt;&lt;property id=&quot;20148&quot; value=&quot;5&quot;/&gt;&lt;property id=&quot;20300&quot; value=&quot;Slide 82 - &amp;quot;Going out/stepping out from zone situations&amp;quot;&quot;/&gt;&lt;property id=&quot;20307&quot; value=&quot;794&quot;/&gt;&lt;/object&gt;&lt;object type=&quot;3&quot; unique_id=&quot;32827&quot;&gt;&lt;property id=&quot;20148&quot; value=&quot;5&quot;/&gt;&lt;property id=&quot;20300&quot; value=&quot;Slide 18 - &amp;quot;ATTENTION !!!!!!&amp;quot;&quot;/&gt;&lt;property id=&quot;20307&quot; value=&quot;795&quot;/&gt;&lt;/object&gt;&lt;object type=&quot;3&quot; unique_id=&quot;32828&quot;&gt;&lt;property id=&quot;20148&quot; value=&quot;5&quot;/&gt;&lt;property id=&quot;20300&quot; value=&quot;Slide 19 - &amp;quot;ATTENTION !!!!!!&amp;quot;&quot;/&gt;&lt;property id=&quot;20307&quot; value=&quot;796&quot;/&gt;&lt;/object&gt;&lt;object type=&quot;3&quot; unique_id=&quot;32829&quot;&gt;&lt;property id=&quot;20148&quot; value=&quot;5&quot;/&gt;&lt;property id=&quot;20300&quot; value=&quot;Slide 20 - &amp;quot;ATTENTION !!!!!!&amp;quot;&quot;/&gt;&lt;property id=&quot;20307&quot; value=&quot;797&quot;/&gt;&lt;/object&gt;&lt;object type=&quot;3&quot; unique_id=&quot;32830&quot;&gt;&lt;property id=&quot;20148&quot; value=&quot;5&quot;/&gt;&lt;property id=&quot;20300&quot; value=&quot;Slide 21 - &amp;quot;ATTENTION !!!!!!&amp;quot;&quot;/&gt;&lt;property id=&quot;20307&quot; value=&quot;7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WW_Corporate_PPT">
  <a:themeElements>
    <a:clrScheme name="UWW">
      <a:dk1>
        <a:sysClr val="windowText" lastClr="000000"/>
      </a:dk1>
      <a:lt1>
        <a:sysClr val="window" lastClr="FFFFFF"/>
      </a:lt1>
      <a:dk2>
        <a:srgbClr val="9F9D83"/>
      </a:dk2>
      <a:lt2>
        <a:srgbClr val="D7D6C4"/>
      </a:lt2>
      <a:accent1>
        <a:srgbClr val="04003F"/>
      </a:accent1>
      <a:accent2>
        <a:srgbClr val="F58220"/>
      </a:accent2>
      <a:accent3>
        <a:srgbClr val="F7941E"/>
      </a:accent3>
      <a:accent4>
        <a:srgbClr val="F15A22"/>
      </a:accent4>
      <a:accent5>
        <a:srgbClr val="ED1C24"/>
      </a:accent5>
      <a:accent6>
        <a:srgbClr val="D7D6C4"/>
      </a:accent6>
      <a:hlink>
        <a:srgbClr val="9F9D83"/>
      </a:hlink>
      <a:folHlink>
        <a:srgbClr val="04003F"/>
      </a:folHlink>
    </a:clrScheme>
    <a:fontScheme name="UWW_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WW_Corporate_PPT.potx" id="{BF2DEEE4-9070-4F43-AFA2-62446B566751}" vid="{0A39AC74-CCF5-4B6C-A8E1-BC3EB49284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UWW_Corporate_PPT</Template>
  <TotalTime>4219</TotalTime>
  <Words>403</Words>
  <Application>Microsoft Office PowerPoint</Application>
  <PresentationFormat>On-screen Show (16:9)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UWW_Corporate_PPT</vt:lpstr>
      <vt:lpstr>  women’s Belt wrestling in Iran</vt:lpstr>
      <vt:lpstr>History of Traditional Belt Wrestling in The World </vt:lpstr>
      <vt:lpstr>History of Belt wrestling in Iran</vt:lpstr>
      <vt:lpstr>Women’s Sport in Iran</vt:lpstr>
      <vt:lpstr> The future of women Belt wrestling in IRAN </vt:lpstr>
      <vt:lpstr> </vt:lpstr>
      <vt:lpstr> 1st Asia belt wrestling Championship in 2015, Iran </vt:lpstr>
      <vt:lpstr>UWW FAMILY </vt:lpstr>
      <vt:lpstr>Saving Wrestling in Olympic games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 Referee and  Coaches Course</dc:title>
  <dc:creator>Davor</dc:creator>
  <cp:lastModifiedBy>BCS-ORLEANS4</cp:lastModifiedBy>
  <cp:revision>334</cp:revision>
  <dcterms:created xsi:type="dcterms:W3CDTF">2014-10-23T16:40:44Z</dcterms:created>
  <dcterms:modified xsi:type="dcterms:W3CDTF">2015-09-05T18:53:28Z</dcterms:modified>
</cp:coreProperties>
</file>